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82" r:id="rId7"/>
    <p:sldId id="283" r:id="rId8"/>
    <p:sldId id="284" r:id="rId9"/>
    <p:sldId id="285" r:id="rId10"/>
    <p:sldId id="291" r:id="rId11"/>
    <p:sldId id="286" r:id="rId12"/>
    <p:sldId id="287" r:id="rId13"/>
    <p:sldId id="288" r:id="rId14"/>
    <p:sldId id="289" r:id="rId15"/>
    <p:sldId id="292" r:id="rId16"/>
    <p:sldId id="293" r:id="rId17"/>
    <p:sldId id="294" r:id="rId18"/>
    <p:sldId id="295" r:id="rId19"/>
    <p:sldId id="296" r:id="rId20"/>
    <p:sldId id="297" r:id="rId21"/>
    <p:sldId id="290" r:id="rId22"/>
  </p:sldIdLst>
  <p:sldSz cx="9144000" cy="5143500" type="screen16x9"/>
  <p:notesSz cx="6858000" cy="9144000"/>
  <p:embeddedFontLst>
    <p:embeddedFont>
      <p:font typeface="Poppins" charset="0"/>
      <p:regular r:id="rId24"/>
      <p:bold r:id="rId25"/>
      <p:italic r:id="rId26"/>
      <p:boldItalic r:id="rId27"/>
    </p:embeddedFont>
    <p:embeddedFont>
      <p:font typeface="Lato" charset="0"/>
      <p:regular r:id="rId28"/>
      <p:bold r:id="rId29"/>
      <p:italic r:id="rId30"/>
      <p:boldItalic r:id="rId31"/>
    </p:embeddedFon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Poppins Medium" charset="0"/>
      <p:regular r:id="rId36"/>
      <p:bold r:id="rId37"/>
      <p:italic r:id="rId38"/>
      <p:boldItalic r:id="rId39"/>
    </p:embeddedFont>
    <p:embeddedFont>
      <p:font typeface="Cambria" pitchFamily="18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44" y="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50380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64230b467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e64230b467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683628c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683628c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683628c4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683628c4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683628c4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683628c4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83628c4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83628c4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3638549" y="0"/>
            <a:ext cx="5505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1" y="0"/>
            <a:ext cx="36384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2"/>
          <p:cNvSpPr>
            <a:spLocks noGrp="1"/>
          </p:cNvSpPr>
          <p:nvPr>
            <p:ph type="pic" idx="2"/>
          </p:nvPr>
        </p:nvSpPr>
        <p:spPr>
          <a:xfrm>
            <a:off x="6310653" y="166552"/>
            <a:ext cx="2667000" cy="481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3"/>
          </p:nvPr>
        </p:nvSpPr>
        <p:spPr>
          <a:xfrm>
            <a:off x="3563031" y="166552"/>
            <a:ext cx="2667000" cy="15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>
            <a:spLocks noGrp="1"/>
          </p:cNvSpPr>
          <p:nvPr>
            <p:ph type="pic" idx="4"/>
          </p:nvPr>
        </p:nvSpPr>
        <p:spPr>
          <a:xfrm>
            <a:off x="3563031" y="1796687"/>
            <a:ext cx="2667000" cy="15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>
            <a:spLocks noGrp="1"/>
          </p:cNvSpPr>
          <p:nvPr>
            <p:ph type="pic" idx="5"/>
          </p:nvPr>
        </p:nvSpPr>
        <p:spPr>
          <a:xfrm>
            <a:off x="3563031" y="3426823"/>
            <a:ext cx="2667000" cy="15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Slide">
  <p:cSld name="42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1229242" y="1640093"/>
            <a:ext cx="2845500" cy="2694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Slide">
  <p:cSld name="43_Title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>
            <a:spLocks noGrp="1"/>
          </p:cNvSpPr>
          <p:nvPr>
            <p:ph type="pic" idx="2"/>
          </p:nvPr>
        </p:nvSpPr>
        <p:spPr>
          <a:xfrm>
            <a:off x="932041" y="1659496"/>
            <a:ext cx="3439800" cy="2655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>
            <a:spLocks noGrp="1"/>
          </p:cNvSpPr>
          <p:nvPr>
            <p:ph type="pic" idx="2"/>
          </p:nvPr>
        </p:nvSpPr>
        <p:spPr>
          <a:xfrm>
            <a:off x="1589767" y="1640090"/>
            <a:ext cx="2124300" cy="2694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Slide">
  <p:cSld name="39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>
            <a:spLocks noGrp="1"/>
          </p:cNvSpPr>
          <p:nvPr>
            <p:ph type="pic" idx="2"/>
          </p:nvPr>
        </p:nvSpPr>
        <p:spPr>
          <a:xfrm>
            <a:off x="1429675" y="1512520"/>
            <a:ext cx="2444700" cy="294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Title Slide">
  <p:cSld name="38_Title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>
            <a:spLocks noGrp="1"/>
          </p:cNvSpPr>
          <p:nvPr>
            <p:ph type="pic" idx="2"/>
          </p:nvPr>
        </p:nvSpPr>
        <p:spPr>
          <a:xfrm>
            <a:off x="0" y="1481569"/>
            <a:ext cx="9144000" cy="193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Slide">
  <p:cSld name="36_Title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2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itle Slide">
  <p:cSld name="35_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>
            <a:spLocks noGrp="1"/>
          </p:cNvSpPr>
          <p:nvPr>
            <p:ph type="pic" idx="2"/>
          </p:nvPr>
        </p:nvSpPr>
        <p:spPr>
          <a:xfrm>
            <a:off x="6471433" y="1666875"/>
            <a:ext cx="1857300" cy="2471700"/>
          </a:xfrm>
          <a:prstGeom prst="roundRect">
            <a:avLst>
              <a:gd name="adj" fmla="val 51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>
            <a:spLocks noGrp="1"/>
          </p:cNvSpPr>
          <p:nvPr>
            <p:ph type="pic" idx="3"/>
          </p:nvPr>
        </p:nvSpPr>
        <p:spPr>
          <a:xfrm>
            <a:off x="4145316" y="1666875"/>
            <a:ext cx="1857300" cy="2471700"/>
          </a:xfrm>
          <a:prstGeom prst="roundRect">
            <a:avLst>
              <a:gd name="adj" fmla="val 51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4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Slide">
  <p:cSld name="34_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>
            <a:spLocks noGrp="1"/>
          </p:cNvSpPr>
          <p:nvPr>
            <p:ph type="pic" idx="2"/>
          </p:nvPr>
        </p:nvSpPr>
        <p:spPr>
          <a:xfrm>
            <a:off x="4865093" y="1666875"/>
            <a:ext cx="1857300" cy="2471700"/>
          </a:xfrm>
          <a:prstGeom prst="roundRect">
            <a:avLst>
              <a:gd name="adj" fmla="val 51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>
            <a:spLocks noGrp="1"/>
          </p:cNvSpPr>
          <p:nvPr>
            <p:ph type="pic" idx="2"/>
          </p:nvPr>
        </p:nvSpPr>
        <p:spPr>
          <a:xfrm>
            <a:off x="3713338" y="1650299"/>
            <a:ext cx="3672300" cy="2207400"/>
          </a:xfrm>
          <a:prstGeom prst="rect">
            <a:avLst/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>
            <a:spLocks noGrp="1"/>
          </p:cNvSpPr>
          <p:nvPr>
            <p:ph type="pic" idx="3"/>
          </p:nvPr>
        </p:nvSpPr>
        <p:spPr>
          <a:xfrm>
            <a:off x="1684897" y="2498976"/>
            <a:ext cx="1280400" cy="17097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>
            <a:spLocks noGrp="1"/>
          </p:cNvSpPr>
          <p:nvPr>
            <p:ph type="pic" idx="4"/>
          </p:nvPr>
        </p:nvSpPr>
        <p:spPr>
          <a:xfrm>
            <a:off x="2817207" y="3097439"/>
            <a:ext cx="668400" cy="11607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5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Slide">
  <p:cSld name="31_Title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>
            <a:spLocks noGrp="1"/>
          </p:cNvSpPr>
          <p:nvPr>
            <p:ph type="pic" idx="2"/>
          </p:nvPr>
        </p:nvSpPr>
        <p:spPr>
          <a:xfrm>
            <a:off x="1000429" y="1811900"/>
            <a:ext cx="1275600" cy="22068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>
            <a:spLocks noGrp="1"/>
          </p:cNvSpPr>
          <p:nvPr>
            <p:ph type="pic" idx="3"/>
          </p:nvPr>
        </p:nvSpPr>
        <p:spPr>
          <a:xfrm>
            <a:off x="2945186" y="1811900"/>
            <a:ext cx="1275600" cy="22068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>
            <a:spLocks noGrp="1"/>
          </p:cNvSpPr>
          <p:nvPr>
            <p:ph type="pic" idx="2"/>
          </p:nvPr>
        </p:nvSpPr>
        <p:spPr>
          <a:xfrm>
            <a:off x="4475167" y="1812139"/>
            <a:ext cx="1275600" cy="22068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>
            <a:spLocks noGrp="1"/>
          </p:cNvSpPr>
          <p:nvPr>
            <p:ph type="pic" idx="3"/>
          </p:nvPr>
        </p:nvSpPr>
        <p:spPr>
          <a:xfrm>
            <a:off x="3358575" y="1812139"/>
            <a:ext cx="1275600" cy="22068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>
            <a:spLocks noGrp="1"/>
          </p:cNvSpPr>
          <p:nvPr>
            <p:ph type="pic" idx="4"/>
          </p:nvPr>
        </p:nvSpPr>
        <p:spPr>
          <a:xfrm>
            <a:off x="3918109" y="1812139"/>
            <a:ext cx="1275600" cy="22068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5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>
            <a:spLocks noGrp="1"/>
          </p:cNvSpPr>
          <p:nvPr>
            <p:ph type="pic" idx="2"/>
          </p:nvPr>
        </p:nvSpPr>
        <p:spPr>
          <a:xfrm>
            <a:off x="1000429" y="1811900"/>
            <a:ext cx="1275600" cy="22068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>
            <a:spLocks noGrp="1"/>
          </p:cNvSpPr>
          <p:nvPr>
            <p:ph type="pic" idx="3"/>
          </p:nvPr>
        </p:nvSpPr>
        <p:spPr>
          <a:xfrm>
            <a:off x="2945186" y="1811900"/>
            <a:ext cx="1275600" cy="22068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>
            <a:spLocks noGrp="1"/>
          </p:cNvSpPr>
          <p:nvPr>
            <p:ph type="pic" idx="4"/>
          </p:nvPr>
        </p:nvSpPr>
        <p:spPr>
          <a:xfrm>
            <a:off x="4886629" y="1811900"/>
            <a:ext cx="1275600" cy="22068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>
            <a:spLocks noGrp="1"/>
          </p:cNvSpPr>
          <p:nvPr>
            <p:ph type="pic" idx="5"/>
          </p:nvPr>
        </p:nvSpPr>
        <p:spPr>
          <a:xfrm>
            <a:off x="6831386" y="1811900"/>
            <a:ext cx="1275600" cy="22068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6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>
            <a:spLocks noGrp="1"/>
          </p:cNvSpPr>
          <p:nvPr>
            <p:ph type="pic" idx="2"/>
          </p:nvPr>
        </p:nvSpPr>
        <p:spPr>
          <a:xfrm>
            <a:off x="1155788" y="1829533"/>
            <a:ext cx="2954400" cy="16737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>
            <a:spLocks noGrp="1"/>
          </p:cNvSpPr>
          <p:nvPr>
            <p:ph type="pic" idx="2"/>
          </p:nvPr>
        </p:nvSpPr>
        <p:spPr>
          <a:xfrm>
            <a:off x="1158765" y="1898947"/>
            <a:ext cx="3001800" cy="1817100"/>
          </a:xfrm>
          <a:prstGeom prst="rect">
            <a:avLst/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>
            <a:spLocks noGrp="1"/>
          </p:cNvSpPr>
          <p:nvPr>
            <p:ph type="pic" idx="2"/>
          </p:nvPr>
        </p:nvSpPr>
        <p:spPr>
          <a:xfrm>
            <a:off x="1275649" y="3730759"/>
            <a:ext cx="651000" cy="651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0" name="Google Shape;160;p27"/>
          <p:cNvSpPr>
            <a:spLocks noGrp="1"/>
          </p:cNvSpPr>
          <p:nvPr>
            <p:ph type="pic" idx="3"/>
          </p:nvPr>
        </p:nvSpPr>
        <p:spPr>
          <a:xfrm>
            <a:off x="5216440" y="3730759"/>
            <a:ext cx="651000" cy="651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4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>
            <a:spLocks noGrp="1"/>
          </p:cNvSpPr>
          <p:nvPr>
            <p:ph type="pic" idx="2"/>
          </p:nvPr>
        </p:nvSpPr>
        <p:spPr>
          <a:xfrm>
            <a:off x="782581" y="1481570"/>
            <a:ext cx="2199900" cy="2883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>
            <a:spLocks noGrp="1"/>
          </p:cNvSpPr>
          <p:nvPr>
            <p:ph type="pic" idx="3"/>
          </p:nvPr>
        </p:nvSpPr>
        <p:spPr>
          <a:xfrm>
            <a:off x="3138343" y="1481570"/>
            <a:ext cx="1370400" cy="1370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7" name="Google Shape;167;p28"/>
          <p:cNvSpPr>
            <a:spLocks noGrp="1"/>
          </p:cNvSpPr>
          <p:nvPr>
            <p:ph type="pic" idx="4"/>
          </p:nvPr>
        </p:nvSpPr>
        <p:spPr>
          <a:xfrm>
            <a:off x="3138343" y="2994202"/>
            <a:ext cx="1370400" cy="1370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5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>
            <a:spLocks noGrp="1"/>
          </p:cNvSpPr>
          <p:nvPr>
            <p:ph type="pic" idx="2"/>
          </p:nvPr>
        </p:nvSpPr>
        <p:spPr>
          <a:xfrm>
            <a:off x="3465127" y="1481570"/>
            <a:ext cx="2199900" cy="2883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3" name="Google Shape;173;p29"/>
          <p:cNvSpPr>
            <a:spLocks noGrp="1"/>
          </p:cNvSpPr>
          <p:nvPr>
            <p:ph type="pic" idx="3"/>
          </p:nvPr>
        </p:nvSpPr>
        <p:spPr>
          <a:xfrm>
            <a:off x="5932135" y="1481570"/>
            <a:ext cx="2199900" cy="1441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4" name="Google Shape;174;p29"/>
          <p:cNvSpPr>
            <a:spLocks noGrp="1"/>
          </p:cNvSpPr>
          <p:nvPr>
            <p:ph type="pic" idx="4"/>
          </p:nvPr>
        </p:nvSpPr>
        <p:spPr>
          <a:xfrm>
            <a:off x="998119" y="1481570"/>
            <a:ext cx="2199900" cy="1441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5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30"/>
          <p:cNvSpPr>
            <a:spLocks noGrp="1"/>
          </p:cNvSpPr>
          <p:nvPr>
            <p:ph type="pic" idx="2"/>
          </p:nvPr>
        </p:nvSpPr>
        <p:spPr>
          <a:xfrm>
            <a:off x="166358" y="166552"/>
            <a:ext cx="8811300" cy="4810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71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50" tIns="20700" rIns="41450" bIns="20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50" tIns="20700" rIns="41450" bIns="20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71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50" tIns="20700" rIns="41450" bIns="20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31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32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361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33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361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5" name="Google Shape;195;p33"/>
          <p:cNvSpPr>
            <a:spLocks noGrp="1"/>
          </p:cNvSpPr>
          <p:nvPr>
            <p:ph type="pic" idx="3"/>
          </p:nvPr>
        </p:nvSpPr>
        <p:spPr>
          <a:xfrm>
            <a:off x="2918333" y="2179273"/>
            <a:ext cx="1275600" cy="2206800"/>
          </a:xfrm>
          <a:prstGeom prst="roundRect">
            <a:avLst>
              <a:gd name="adj" fmla="val 5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33"/>
          <p:cNvSpPr>
            <a:spLocks noGrp="1"/>
          </p:cNvSpPr>
          <p:nvPr>
            <p:ph type="pic" idx="4"/>
          </p:nvPr>
        </p:nvSpPr>
        <p:spPr>
          <a:xfrm>
            <a:off x="4913856" y="2179273"/>
            <a:ext cx="1275600" cy="2206800"/>
          </a:xfrm>
          <a:prstGeom prst="roundRect">
            <a:avLst>
              <a:gd name="adj" fmla="val 5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5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34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361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3" name="Google Shape;203;p34"/>
          <p:cNvSpPr>
            <a:spLocks noGrp="1"/>
          </p:cNvSpPr>
          <p:nvPr>
            <p:ph type="pic" idx="3"/>
          </p:nvPr>
        </p:nvSpPr>
        <p:spPr>
          <a:xfrm>
            <a:off x="4979194" y="1645921"/>
            <a:ext cx="3119400" cy="188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4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35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361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36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361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Slide">
  <p:cSld name="33_Title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/>
          <p:nvPr/>
        </p:nvSpPr>
        <p:spPr>
          <a:xfrm>
            <a:off x="0" y="1"/>
            <a:ext cx="9144000" cy="25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37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0" name="Google Shape;220;p37"/>
          <p:cNvSpPr>
            <a:spLocks noGrp="1"/>
          </p:cNvSpPr>
          <p:nvPr>
            <p:ph type="pic" idx="3"/>
          </p:nvPr>
        </p:nvSpPr>
        <p:spPr>
          <a:xfrm>
            <a:off x="977635" y="1666875"/>
            <a:ext cx="1857300" cy="24717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1" name="Google Shape;221;p37"/>
          <p:cNvSpPr>
            <a:spLocks noGrp="1"/>
          </p:cNvSpPr>
          <p:nvPr>
            <p:ph type="pic" idx="4"/>
          </p:nvPr>
        </p:nvSpPr>
        <p:spPr>
          <a:xfrm>
            <a:off x="3626644" y="1666875"/>
            <a:ext cx="1857300" cy="24717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2" name="Google Shape;222;p37"/>
          <p:cNvSpPr>
            <a:spLocks noGrp="1"/>
          </p:cNvSpPr>
          <p:nvPr>
            <p:ph type="pic" idx="5"/>
          </p:nvPr>
        </p:nvSpPr>
        <p:spPr>
          <a:xfrm>
            <a:off x="6274594" y="1666875"/>
            <a:ext cx="1857300" cy="24717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body" idx="6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/>
          <p:nvPr/>
        </p:nvSpPr>
        <p:spPr>
          <a:xfrm>
            <a:off x="0" y="1"/>
            <a:ext cx="9144000" cy="25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8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>
            <a:spLocks noGrp="1"/>
          </p:cNvSpPr>
          <p:nvPr>
            <p:ph type="pic" idx="3"/>
          </p:nvPr>
        </p:nvSpPr>
        <p:spPr>
          <a:xfrm>
            <a:off x="4755356" y="1521619"/>
            <a:ext cx="3526500" cy="1976400"/>
          </a:xfrm>
          <a:prstGeom prst="roundRect">
            <a:avLst>
              <a:gd name="adj" fmla="val 513"/>
            </a:avLst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1" name="Google Shape;231;p38"/>
          <p:cNvSpPr txBox="1">
            <a:spLocks noGrp="1"/>
          </p:cNvSpPr>
          <p:nvPr>
            <p:ph type="body" idx="4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>
            <a:spLocks noGrp="1"/>
          </p:cNvSpPr>
          <p:nvPr>
            <p:ph type="pic" idx="2"/>
          </p:nvPr>
        </p:nvSpPr>
        <p:spPr>
          <a:xfrm>
            <a:off x="684610" y="1409957"/>
            <a:ext cx="1458900" cy="1458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9" name="Google Shape;239;p40"/>
          <p:cNvSpPr>
            <a:spLocks noGrp="1"/>
          </p:cNvSpPr>
          <p:nvPr>
            <p:ph type="pic" idx="3"/>
          </p:nvPr>
        </p:nvSpPr>
        <p:spPr>
          <a:xfrm>
            <a:off x="684610" y="3022244"/>
            <a:ext cx="1458900" cy="1458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40"/>
          <p:cNvSpPr>
            <a:spLocks noGrp="1"/>
          </p:cNvSpPr>
          <p:nvPr>
            <p:ph type="pic" idx="4"/>
          </p:nvPr>
        </p:nvSpPr>
        <p:spPr>
          <a:xfrm>
            <a:off x="2287875" y="1409957"/>
            <a:ext cx="1458900" cy="1458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1" name="Google Shape;241;p40"/>
          <p:cNvSpPr>
            <a:spLocks noGrp="1"/>
          </p:cNvSpPr>
          <p:nvPr>
            <p:ph type="pic" idx="5"/>
          </p:nvPr>
        </p:nvSpPr>
        <p:spPr>
          <a:xfrm>
            <a:off x="2287875" y="3022244"/>
            <a:ext cx="1458900" cy="1458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body" idx="6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>
            <a:spLocks noGrp="1"/>
          </p:cNvSpPr>
          <p:nvPr>
            <p:ph type="pic" idx="2"/>
          </p:nvPr>
        </p:nvSpPr>
        <p:spPr>
          <a:xfrm>
            <a:off x="4842161" y="1409957"/>
            <a:ext cx="1711500" cy="3071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41"/>
          <p:cNvSpPr>
            <a:spLocks noGrp="1"/>
          </p:cNvSpPr>
          <p:nvPr>
            <p:ph type="pic" idx="3"/>
          </p:nvPr>
        </p:nvSpPr>
        <p:spPr>
          <a:xfrm>
            <a:off x="6750524" y="1409957"/>
            <a:ext cx="1711500" cy="3071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4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>
            <a:spLocks noGrp="1"/>
          </p:cNvSpPr>
          <p:nvPr>
            <p:ph type="pic" idx="2"/>
          </p:nvPr>
        </p:nvSpPr>
        <p:spPr>
          <a:xfrm>
            <a:off x="4697017" y="1515979"/>
            <a:ext cx="3764700" cy="2860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>
            <a:spLocks noGrp="1"/>
          </p:cNvSpPr>
          <p:nvPr>
            <p:ph type="pic" idx="2"/>
          </p:nvPr>
        </p:nvSpPr>
        <p:spPr>
          <a:xfrm>
            <a:off x="6022998" y="1560668"/>
            <a:ext cx="2439900" cy="282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>
            <a:spLocks noGrp="1"/>
          </p:cNvSpPr>
          <p:nvPr>
            <p:ph type="pic" idx="2"/>
          </p:nvPr>
        </p:nvSpPr>
        <p:spPr>
          <a:xfrm>
            <a:off x="684610" y="1560668"/>
            <a:ext cx="2439900" cy="282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>
            <a:spLocks noGrp="1"/>
          </p:cNvSpPr>
          <p:nvPr>
            <p:ph type="pic" idx="2"/>
          </p:nvPr>
        </p:nvSpPr>
        <p:spPr>
          <a:xfrm>
            <a:off x="3353805" y="1560668"/>
            <a:ext cx="5109000" cy="282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8" name="Google Shape;268;p45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>
            <a:spLocks noGrp="1"/>
          </p:cNvSpPr>
          <p:nvPr>
            <p:ph type="pic" idx="2"/>
          </p:nvPr>
        </p:nvSpPr>
        <p:spPr>
          <a:xfrm>
            <a:off x="684610" y="1560668"/>
            <a:ext cx="5109000" cy="282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3" name="Google Shape;273;p46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4" name="Google Shape;274;p46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5" name="Google Shape;275;p46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>
            <a:spLocks noGrp="1"/>
          </p:cNvSpPr>
          <p:nvPr>
            <p:ph type="pic" idx="2"/>
          </p:nvPr>
        </p:nvSpPr>
        <p:spPr>
          <a:xfrm>
            <a:off x="684610" y="1560668"/>
            <a:ext cx="7778100" cy="282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0" name="Google Shape;280;p47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>
            <a:spLocks noGrp="1"/>
          </p:cNvSpPr>
          <p:nvPr>
            <p:ph type="pic" idx="2"/>
          </p:nvPr>
        </p:nvSpPr>
        <p:spPr>
          <a:xfrm>
            <a:off x="684610" y="1560668"/>
            <a:ext cx="2439900" cy="282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3" name="Google Shape;283;p48"/>
          <p:cNvSpPr>
            <a:spLocks noGrp="1"/>
          </p:cNvSpPr>
          <p:nvPr>
            <p:ph type="pic" idx="3"/>
          </p:nvPr>
        </p:nvSpPr>
        <p:spPr>
          <a:xfrm>
            <a:off x="3363188" y="1560668"/>
            <a:ext cx="2439900" cy="282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4" name="Google Shape;284;p48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5" name="Google Shape;285;p48"/>
          <p:cNvSpPr txBox="1">
            <a:spLocks noGrp="1"/>
          </p:cNvSpPr>
          <p:nvPr>
            <p:ph type="body" idx="4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6" name="Google Shape;286;p48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>
            <a:spLocks noGrp="1"/>
          </p:cNvSpPr>
          <p:nvPr>
            <p:ph type="pic" idx="2"/>
          </p:nvPr>
        </p:nvSpPr>
        <p:spPr>
          <a:xfrm>
            <a:off x="686076" y="1608340"/>
            <a:ext cx="2427300" cy="1216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9" name="Google Shape;289;p49"/>
          <p:cNvSpPr>
            <a:spLocks noGrp="1"/>
          </p:cNvSpPr>
          <p:nvPr>
            <p:ph type="pic" idx="3"/>
          </p:nvPr>
        </p:nvSpPr>
        <p:spPr>
          <a:xfrm>
            <a:off x="6035807" y="1608340"/>
            <a:ext cx="2427300" cy="1216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0" name="Google Shape;290;p49"/>
          <p:cNvSpPr>
            <a:spLocks noGrp="1"/>
          </p:cNvSpPr>
          <p:nvPr>
            <p:ph type="pic" idx="4"/>
          </p:nvPr>
        </p:nvSpPr>
        <p:spPr>
          <a:xfrm>
            <a:off x="3358994" y="1608340"/>
            <a:ext cx="2427300" cy="12168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1" name="Google Shape;291;p49"/>
          <p:cNvSpPr/>
          <p:nvPr/>
        </p:nvSpPr>
        <p:spPr>
          <a:xfrm>
            <a:off x="6035807" y="1608340"/>
            <a:ext cx="2427300" cy="2711400"/>
          </a:xfrm>
          <a:prstGeom prst="roundRect">
            <a:avLst>
              <a:gd name="adj" fmla="val 4446"/>
            </a:avLst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9"/>
          <p:cNvSpPr/>
          <p:nvPr/>
        </p:nvSpPr>
        <p:spPr>
          <a:xfrm>
            <a:off x="3358994" y="1608340"/>
            <a:ext cx="2427300" cy="2711400"/>
          </a:xfrm>
          <a:prstGeom prst="roundRect">
            <a:avLst>
              <a:gd name="adj" fmla="val 4446"/>
            </a:avLst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9"/>
          <p:cNvSpPr/>
          <p:nvPr/>
        </p:nvSpPr>
        <p:spPr>
          <a:xfrm>
            <a:off x="686076" y="1608340"/>
            <a:ext cx="2427300" cy="2711400"/>
          </a:xfrm>
          <a:prstGeom prst="roundRect">
            <a:avLst>
              <a:gd name="adj" fmla="val 4446"/>
            </a:avLst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9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5" name="Google Shape;295;p49"/>
          <p:cNvSpPr txBox="1">
            <a:spLocks noGrp="1"/>
          </p:cNvSpPr>
          <p:nvPr>
            <p:ph type="body" idx="5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6" name="Google Shape;296;p49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>
            <a:spLocks noGrp="1"/>
          </p:cNvSpPr>
          <p:nvPr>
            <p:ph type="pic" idx="2"/>
          </p:nvPr>
        </p:nvSpPr>
        <p:spPr>
          <a:xfrm>
            <a:off x="684610" y="1462789"/>
            <a:ext cx="2486100" cy="2920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9" name="Google Shape;299;p50"/>
          <p:cNvSpPr>
            <a:spLocks noGrp="1"/>
          </p:cNvSpPr>
          <p:nvPr>
            <p:ph type="pic" idx="3"/>
          </p:nvPr>
        </p:nvSpPr>
        <p:spPr>
          <a:xfrm>
            <a:off x="3326642" y="1462789"/>
            <a:ext cx="2486100" cy="2920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0" name="Google Shape;300;p50"/>
          <p:cNvSpPr>
            <a:spLocks noGrp="1"/>
          </p:cNvSpPr>
          <p:nvPr>
            <p:ph type="pic" idx="4"/>
          </p:nvPr>
        </p:nvSpPr>
        <p:spPr>
          <a:xfrm>
            <a:off x="5968674" y="1462789"/>
            <a:ext cx="2486100" cy="2920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2" name="Google Shape;302;p50"/>
          <p:cNvSpPr txBox="1">
            <a:spLocks noGrp="1"/>
          </p:cNvSpPr>
          <p:nvPr>
            <p:ph type="body" idx="5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3" name="Google Shape;303;p50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2438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>
            <a:spLocks noGrp="1"/>
          </p:cNvSpPr>
          <p:nvPr>
            <p:ph type="pic" idx="3"/>
          </p:nvPr>
        </p:nvSpPr>
        <p:spPr>
          <a:xfrm>
            <a:off x="3790950" y="1657350"/>
            <a:ext cx="1562100" cy="15621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>
            <a:spLocks noGrp="1"/>
          </p:cNvSpPr>
          <p:nvPr>
            <p:ph type="pic" idx="2"/>
          </p:nvPr>
        </p:nvSpPr>
        <p:spPr>
          <a:xfrm>
            <a:off x="684610" y="1426767"/>
            <a:ext cx="1654200" cy="16542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1"/>
          <p:cNvSpPr>
            <a:spLocks noGrp="1"/>
          </p:cNvSpPr>
          <p:nvPr>
            <p:ph type="pic" idx="3"/>
          </p:nvPr>
        </p:nvSpPr>
        <p:spPr>
          <a:xfrm>
            <a:off x="2725593" y="1426767"/>
            <a:ext cx="1654200" cy="16542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7" name="Google Shape;307;p51"/>
          <p:cNvSpPr>
            <a:spLocks noGrp="1"/>
          </p:cNvSpPr>
          <p:nvPr>
            <p:ph type="pic" idx="4"/>
          </p:nvPr>
        </p:nvSpPr>
        <p:spPr>
          <a:xfrm>
            <a:off x="4766576" y="1426767"/>
            <a:ext cx="1654200" cy="16542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8" name="Google Shape;308;p51"/>
          <p:cNvSpPr>
            <a:spLocks noGrp="1"/>
          </p:cNvSpPr>
          <p:nvPr>
            <p:ph type="pic" idx="5"/>
          </p:nvPr>
        </p:nvSpPr>
        <p:spPr>
          <a:xfrm>
            <a:off x="6807560" y="1426767"/>
            <a:ext cx="1654200" cy="16542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9" name="Google Shape;309;p51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0" name="Google Shape;310;p51"/>
          <p:cNvSpPr txBox="1">
            <a:spLocks noGrp="1"/>
          </p:cNvSpPr>
          <p:nvPr>
            <p:ph type="body" idx="6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1" name="Google Shape;311;p51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52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2753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5" name="Google Shape;315;p52"/>
          <p:cNvSpPr>
            <a:spLocks noGrp="1"/>
          </p:cNvSpPr>
          <p:nvPr>
            <p:ph type="pic" idx="3"/>
          </p:nvPr>
        </p:nvSpPr>
        <p:spPr>
          <a:xfrm>
            <a:off x="873910" y="2066444"/>
            <a:ext cx="1275600" cy="1275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6" name="Google Shape;316;p52"/>
          <p:cNvSpPr>
            <a:spLocks noGrp="1"/>
          </p:cNvSpPr>
          <p:nvPr>
            <p:ph type="pic" idx="4"/>
          </p:nvPr>
        </p:nvSpPr>
        <p:spPr>
          <a:xfrm>
            <a:off x="2914894" y="2066444"/>
            <a:ext cx="1275600" cy="1275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7" name="Google Shape;317;p52"/>
          <p:cNvSpPr>
            <a:spLocks noGrp="1"/>
          </p:cNvSpPr>
          <p:nvPr>
            <p:ph type="pic" idx="5"/>
          </p:nvPr>
        </p:nvSpPr>
        <p:spPr>
          <a:xfrm>
            <a:off x="4955877" y="2066444"/>
            <a:ext cx="1275600" cy="1275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8" name="Google Shape;318;p52"/>
          <p:cNvSpPr>
            <a:spLocks noGrp="1"/>
          </p:cNvSpPr>
          <p:nvPr>
            <p:ph type="pic" idx="6"/>
          </p:nvPr>
        </p:nvSpPr>
        <p:spPr>
          <a:xfrm>
            <a:off x="6996860" y="2066444"/>
            <a:ext cx="1275600" cy="1275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9" name="Google Shape;319;p52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0" name="Google Shape;320;p52"/>
          <p:cNvSpPr txBox="1">
            <a:spLocks noGrp="1"/>
          </p:cNvSpPr>
          <p:nvPr>
            <p:ph type="body" idx="7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1" name="Google Shape;321;p52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>
            <a:spLocks noGrp="1"/>
          </p:cNvSpPr>
          <p:nvPr>
            <p:ph type="pic" idx="2"/>
          </p:nvPr>
        </p:nvSpPr>
        <p:spPr>
          <a:xfrm>
            <a:off x="4697017" y="1515979"/>
            <a:ext cx="3764700" cy="2860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4" name="Google Shape;324;p53"/>
          <p:cNvSpPr>
            <a:spLocks noGrp="1"/>
          </p:cNvSpPr>
          <p:nvPr>
            <p:ph type="pic" idx="3"/>
          </p:nvPr>
        </p:nvSpPr>
        <p:spPr>
          <a:xfrm>
            <a:off x="694811" y="1515979"/>
            <a:ext cx="3764700" cy="2860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5" name="Google Shape;325;p53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6" name="Google Shape;326;p53"/>
          <p:cNvSpPr txBox="1">
            <a:spLocks noGrp="1"/>
          </p:cNvSpPr>
          <p:nvPr>
            <p:ph type="body" idx="4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7" name="Google Shape;327;p53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54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55"/>
          <p:cNvSpPr>
            <a:spLocks noGrp="1"/>
          </p:cNvSpPr>
          <p:nvPr>
            <p:ph type="pic" idx="2"/>
          </p:nvPr>
        </p:nvSpPr>
        <p:spPr>
          <a:xfrm>
            <a:off x="2283300" y="0"/>
            <a:ext cx="22896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4" name="Google Shape;334;p55"/>
          <p:cNvSpPr>
            <a:spLocks noGrp="1"/>
          </p:cNvSpPr>
          <p:nvPr>
            <p:ph type="pic" idx="3"/>
          </p:nvPr>
        </p:nvSpPr>
        <p:spPr>
          <a:xfrm>
            <a:off x="4572900" y="0"/>
            <a:ext cx="22896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5" name="Google Shape;335;p55"/>
          <p:cNvSpPr>
            <a:spLocks noGrp="1"/>
          </p:cNvSpPr>
          <p:nvPr>
            <p:ph type="pic" idx="4"/>
          </p:nvPr>
        </p:nvSpPr>
        <p:spPr>
          <a:xfrm>
            <a:off x="6862500" y="0"/>
            <a:ext cx="22878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6" name="Google Shape;336;p55"/>
          <p:cNvSpPr>
            <a:spLocks noGrp="1"/>
          </p:cNvSpPr>
          <p:nvPr>
            <p:ph type="pic" idx="5"/>
          </p:nvPr>
        </p:nvSpPr>
        <p:spPr>
          <a:xfrm>
            <a:off x="-6300" y="0"/>
            <a:ext cx="22896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7" name="Google Shape;337;p55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/>
          <p:nvPr/>
        </p:nvSpPr>
        <p:spPr>
          <a:xfrm>
            <a:off x="0" y="2798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56"/>
          <p:cNvSpPr>
            <a:spLocks noGrp="1"/>
          </p:cNvSpPr>
          <p:nvPr>
            <p:ph type="pic" idx="2"/>
          </p:nvPr>
        </p:nvSpPr>
        <p:spPr>
          <a:xfrm>
            <a:off x="6881646" y="64606"/>
            <a:ext cx="2200500" cy="247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1" name="Google Shape;341;p56"/>
          <p:cNvSpPr>
            <a:spLocks noGrp="1"/>
          </p:cNvSpPr>
          <p:nvPr>
            <p:ph type="pic" idx="3"/>
          </p:nvPr>
        </p:nvSpPr>
        <p:spPr>
          <a:xfrm>
            <a:off x="6881646" y="2604355"/>
            <a:ext cx="2200500" cy="247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2" name="Google Shape;342;p56"/>
          <p:cNvSpPr>
            <a:spLocks noGrp="1"/>
          </p:cNvSpPr>
          <p:nvPr>
            <p:ph type="pic" idx="4"/>
          </p:nvPr>
        </p:nvSpPr>
        <p:spPr>
          <a:xfrm>
            <a:off x="4610149" y="64606"/>
            <a:ext cx="2200500" cy="247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3" name="Google Shape;343;p56"/>
          <p:cNvSpPr>
            <a:spLocks noGrp="1"/>
          </p:cNvSpPr>
          <p:nvPr>
            <p:ph type="pic" idx="5"/>
          </p:nvPr>
        </p:nvSpPr>
        <p:spPr>
          <a:xfrm>
            <a:off x="4610149" y="2604355"/>
            <a:ext cx="2200500" cy="247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4" name="Google Shape;344;p56"/>
          <p:cNvSpPr>
            <a:spLocks noGrp="1"/>
          </p:cNvSpPr>
          <p:nvPr>
            <p:ph type="pic" idx="6"/>
          </p:nvPr>
        </p:nvSpPr>
        <p:spPr>
          <a:xfrm>
            <a:off x="2339440" y="64606"/>
            <a:ext cx="2200500" cy="247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5" name="Google Shape;345;p56"/>
          <p:cNvSpPr>
            <a:spLocks noGrp="1"/>
          </p:cNvSpPr>
          <p:nvPr>
            <p:ph type="pic" idx="7"/>
          </p:nvPr>
        </p:nvSpPr>
        <p:spPr>
          <a:xfrm>
            <a:off x="2339440" y="2604355"/>
            <a:ext cx="2200500" cy="247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6" name="Google Shape;346;p56"/>
          <p:cNvSpPr>
            <a:spLocks noGrp="1"/>
          </p:cNvSpPr>
          <p:nvPr>
            <p:ph type="pic" idx="8"/>
          </p:nvPr>
        </p:nvSpPr>
        <p:spPr>
          <a:xfrm>
            <a:off x="66265" y="64606"/>
            <a:ext cx="2200500" cy="247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7" name="Google Shape;347;p56"/>
          <p:cNvSpPr>
            <a:spLocks noGrp="1"/>
          </p:cNvSpPr>
          <p:nvPr>
            <p:ph type="pic" idx="9"/>
          </p:nvPr>
        </p:nvSpPr>
        <p:spPr>
          <a:xfrm>
            <a:off x="66265" y="2604355"/>
            <a:ext cx="2200500" cy="2473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8" name="Google Shape;348;p56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57"/>
          <p:cNvSpPr txBox="1">
            <a:spLocks noGrp="1"/>
          </p:cNvSpPr>
          <p:nvPr>
            <p:ph type="body" idx="1"/>
          </p:nvPr>
        </p:nvSpPr>
        <p:spPr>
          <a:xfrm>
            <a:off x="684610" y="3150940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57"/>
          <p:cNvSpPr txBox="1">
            <a:spLocks noGrp="1"/>
          </p:cNvSpPr>
          <p:nvPr>
            <p:ph type="body" idx="2"/>
          </p:nvPr>
        </p:nvSpPr>
        <p:spPr>
          <a:xfrm>
            <a:off x="684610" y="2922985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353" name="Google Shape;353;p57"/>
          <p:cNvGrpSpPr/>
          <p:nvPr/>
        </p:nvGrpSpPr>
        <p:grpSpPr>
          <a:xfrm>
            <a:off x="4160484" y="3614398"/>
            <a:ext cx="823032" cy="27000"/>
            <a:chOff x="5431081" y="1545954"/>
            <a:chExt cx="1097376" cy="36000"/>
          </a:xfrm>
        </p:grpSpPr>
        <p:sp>
          <p:nvSpPr>
            <p:cNvPr id="354" name="Google Shape;354;p57"/>
            <p:cNvSpPr/>
            <p:nvPr/>
          </p:nvSpPr>
          <p:spPr>
            <a:xfrm>
              <a:off x="5431081" y="1545954"/>
              <a:ext cx="252000" cy="36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5" name="Google Shape;355;p57"/>
            <p:cNvSpPr/>
            <p:nvPr/>
          </p:nvSpPr>
          <p:spPr>
            <a:xfrm>
              <a:off x="5712873" y="1545954"/>
              <a:ext cx="252000" cy="36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6" name="Google Shape;356;p57"/>
            <p:cNvSpPr/>
            <p:nvPr/>
          </p:nvSpPr>
          <p:spPr>
            <a:xfrm>
              <a:off x="5994665" y="1545954"/>
              <a:ext cx="252000" cy="36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7" name="Google Shape;357;p57"/>
            <p:cNvSpPr/>
            <p:nvPr/>
          </p:nvSpPr>
          <p:spPr>
            <a:xfrm>
              <a:off x="6276457" y="1545954"/>
              <a:ext cx="252000" cy="36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58" name="Google Shape;358;p57"/>
          <p:cNvSpPr/>
          <p:nvPr/>
        </p:nvSpPr>
        <p:spPr>
          <a:xfrm>
            <a:off x="0" y="0"/>
            <a:ext cx="9144000" cy="25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57"/>
          <p:cNvSpPr>
            <a:spLocks noGrp="1"/>
          </p:cNvSpPr>
          <p:nvPr>
            <p:ph type="pic" idx="3"/>
          </p:nvPr>
        </p:nvSpPr>
        <p:spPr>
          <a:xfrm>
            <a:off x="2310080" y="1"/>
            <a:ext cx="2214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0" name="Google Shape;360;p57"/>
          <p:cNvSpPr>
            <a:spLocks noGrp="1"/>
          </p:cNvSpPr>
          <p:nvPr>
            <p:ph type="pic" idx="4"/>
          </p:nvPr>
        </p:nvSpPr>
        <p:spPr>
          <a:xfrm>
            <a:off x="4620040" y="1"/>
            <a:ext cx="2214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1" name="Google Shape;361;p57"/>
          <p:cNvSpPr>
            <a:spLocks noGrp="1"/>
          </p:cNvSpPr>
          <p:nvPr>
            <p:ph type="pic" idx="5"/>
          </p:nvPr>
        </p:nvSpPr>
        <p:spPr>
          <a:xfrm>
            <a:off x="6930000" y="1"/>
            <a:ext cx="2214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2" name="Google Shape;362;p57"/>
          <p:cNvSpPr>
            <a:spLocks noGrp="1"/>
          </p:cNvSpPr>
          <p:nvPr>
            <p:ph type="pic" idx="6"/>
          </p:nvPr>
        </p:nvSpPr>
        <p:spPr>
          <a:xfrm>
            <a:off x="0" y="1"/>
            <a:ext cx="2214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3" name="Google Shape;363;p57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5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7" name="Google Shape;367;p58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8" name="Google Shape;368;p58"/>
          <p:cNvSpPr txBox="1">
            <a:spLocks noGrp="1"/>
          </p:cNvSpPr>
          <p:nvPr>
            <p:ph type="body" idx="3"/>
          </p:nvPr>
        </p:nvSpPr>
        <p:spPr>
          <a:xfrm>
            <a:off x="684610" y="4345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9" name="Google Shape;369;p58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Slide">
  <p:cSld name="37_Title Slide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3" name="Google Shape;373;p59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4" name="Google Shape;374;p59"/>
          <p:cNvSpPr txBox="1">
            <a:spLocks noGrp="1"/>
          </p:cNvSpPr>
          <p:nvPr>
            <p:ph type="body" idx="3"/>
          </p:nvPr>
        </p:nvSpPr>
        <p:spPr>
          <a:xfrm>
            <a:off x="684610" y="4345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5" name="Google Shape;375;p59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16_Custom Layou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/>
          <p:nvPr/>
        </p:nvSpPr>
        <p:spPr>
          <a:xfrm>
            <a:off x="0" y="0"/>
            <a:ext cx="3619500" cy="5143500"/>
          </a:xfrm>
          <a:prstGeom prst="rect">
            <a:avLst/>
          </a:prstGeom>
          <a:solidFill>
            <a:srgbClr val="FF0537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0"/>
          <p:cNvSpPr txBox="1">
            <a:spLocks noGrp="1"/>
          </p:cNvSpPr>
          <p:nvPr>
            <p:ph type="body" idx="1"/>
          </p:nvPr>
        </p:nvSpPr>
        <p:spPr>
          <a:xfrm>
            <a:off x="419100" y="285750"/>
            <a:ext cx="27813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3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60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782581" y="1481570"/>
            <a:ext cx="2199900" cy="2883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3"/>
          </p:nvPr>
        </p:nvSpPr>
        <p:spPr>
          <a:xfrm>
            <a:off x="3164815" y="1481570"/>
            <a:ext cx="1610700" cy="1610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>
            <a:spLocks noGrp="1"/>
          </p:cNvSpPr>
          <p:nvPr>
            <p:ph type="pic" idx="4"/>
          </p:nvPr>
        </p:nvSpPr>
        <p:spPr>
          <a:xfrm>
            <a:off x="4958088" y="1481570"/>
            <a:ext cx="1610700" cy="1610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5"/>
          </p:nvPr>
        </p:nvSpPr>
        <p:spPr>
          <a:xfrm>
            <a:off x="6751361" y="1481570"/>
            <a:ext cx="1610700" cy="1610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6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/>
          <p:nvPr/>
        </p:nvSpPr>
        <p:spPr>
          <a:xfrm>
            <a:off x="0" y="1"/>
            <a:ext cx="9144000" cy="25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61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2571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3" name="Google Shape;383;p61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4" name="Google Shape;384;p61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4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6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>
            <a:spLocks noGrp="1"/>
          </p:cNvSpPr>
          <p:nvPr>
            <p:ph type="title"/>
          </p:nvPr>
        </p:nvSpPr>
        <p:spPr>
          <a:xfrm>
            <a:off x="722313" y="4114800"/>
            <a:ext cx="76596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mbria"/>
              <a:buChar char="●"/>
              <a:defRPr sz="3600" b="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3"/>
          <p:cNvSpPr txBox="1">
            <a:spLocks noGrp="1"/>
          </p:cNvSpPr>
          <p:nvPr>
            <p:ph type="body" idx="1"/>
          </p:nvPr>
        </p:nvSpPr>
        <p:spPr>
          <a:xfrm>
            <a:off x="722313" y="2889647"/>
            <a:ext cx="61356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C8B8A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B8A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B8A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63"/>
          <p:cNvSpPr txBox="1">
            <a:spLocks noGrp="1"/>
          </p:cNvSpPr>
          <p:nvPr>
            <p:ph type="dt" idx="10"/>
          </p:nvPr>
        </p:nvSpPr>
        <p:spPr>
          <a:xfrm rot="-5400000">
            <a:off x="7856120" y="1188750"/>
            <a:ext cx="182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63"/>
          <p:cNvSpPr txBox="1">
            <a:spLocks noGrp="1"/>
          </p:cNvSpPr>
          <p:nvPr>
            <p:ph type="ftr" idx="11"/>
          </p:nvPr>
        </p:nvSpPr>
        <p:spPr>
          <a:xfrm rot="-5400000">
            <a:off x="7882820" y="2990910"/>
            <a:ext cx="1775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3"/>
          <p:cNvSpPr>
            <a:spLocks noGrp="1"/>
          </p:cNvSpPr>
          <p:nvPr>
            <p:ph type="sldNum" idx="12"/>
          </p:nvPr>
        </p:nvSpPr>
        <p:spPr>
          <a:xfrm>
            <a:off x="8531788" y="4236720"/>
            <a:ext cx="548700" cy="29730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4"/>
          <p:cNvSpPr txBox="1">
            <a:spLocks noGrp="1"/>
          </p:cNvSpPr>
          <p:nvPr>
            <p:ph type="title"/>
          </p:nvPr>
        </p:nvSpPr>
        <p:spPr>
          <a:xfrm>
            <a:off x="301752" y="4121459"/>
            <a:ext cx="7772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Char char="●"/>
              <a:defRPr sz="2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4"/>
          <p:cNvSpPr>
            <a:spLocks noGrp="1"/>
          </p:cNvSpPr>
          <p:nvPr>
            <p:ph type="pic" idx="2"/>
          </p:nvPr>
        </p:nvSpPr>
        <p:spPr>
          <a:xfrm>
            <a:off x="0" y="0"/>
            <a:ext cx="8458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64"/>
          <p:cNvSpPr txBox="1">
            <a:spLocks noGrp="1"/>
          </p:cNvSpPr>
          <p:nvPr>
            <p:ph type="body" idx="1"/>
          </p:nvPr>
        </p:nvSpPr>
        <p:spPr>
          <a:xfrm>
            <a:off x="301752" y="4572000"/>
            <a:ext cx="77724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 rtl="0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1" name="Google Shape;401;p64"/>
          <p:cNvSpPr txBox="1">
            <a:spLocks noGrp="1"/>
          </p:cNvSpPr>
          <p:nvPr>
            <p:ph type="dt" idx="10"/>
          </p:nvPr>
        </p:nvSpPr>
        <p:spPr>
          <a:xfrm rot="-5400000">
            <a:off x="7856120" y="1188750"/>
            <a:ext cx="182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4"/>
          <p:cNvSpPr>
            <a:spLocks noGrp="1"/>
          </p:cNvSpPr>
          <p:nvPr>
            <p:ph type="sldNum" idx="12"/>
          </p:nvPr>
        </p:nvSpPr>
        <p:spPr>
          <a:xfrm>
            <a:off x="8531788" y="4236720"/>
            <a:ext cx="548700" cy="29730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64"/>
          <p:cNvSpPr txBox="1">
            <a:spLocks noGrp="1"/>
          </p:cNvSpPr>
          <p:nvPr>
            <p:ph type="ftr" idx="11"/>
          </p:nvPr>
        </p:nvSpPr>
        <p:spPr>
          <a:xfrm rot="-5400000">
            <a:off x="7882820" y="2990910"/>
            <a:ext cx="1775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>
            <a:spLocks noGrp="1"/>
          </p:cNvSpPr>
          <p:nvPr>
            <p:ph type="pic" idx="2"/>
          </p:nvPr>
        </p:nvSpPr>
        <p:spPr>
          <a:xfrm>
            <a:off x="693634" y="1405758"/>
            <a:ext cx="3764700" cy="2860500"/>
          </a:xfrm>
          <a:prstGeom prst="rect">
            <a:avLst/>
          </a:prstGeom>
          <a:solidFill>
            <a:srgbClr val="BF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>
            <a:spLocks noGrp="1"/>
          </p:cNvSpPr>
          <p:nvPr>
            <p:ph type="pic" idx="2"/>
          </p:nvPr>
        </p:nvSpPr>
        <p:spPr>
          <a:xfrm>
            <a:off x="684610" y="1578877"/>
            <a:ext cx="1350000" cy="135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>
            <a:spLocks noGrp="1"/>
          </p:cNvSpPr>
          <p:nvPr>
            <p:ph type="pic" idx="3"/>
          </p:nvPr>
        </p:nvSpPr>
        <p:spPr>
          <a:xfrm>
            <a:off x="2291401" y="1578877"/>
            <a:ext cx="1350000" cy="135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>
            <a:spLocks noGrp="1"/>
          </p:cNvSpPr>
          <p:nvPr>
            <p:ph type="pic" idx="4"/>
          </p:nvPr>
        </p:nvSpPr>
        <p:spPr>
          <a:xfrm>
            <a:off x="3898192" y="1578877"/>
            <a:ext cx="1350000" cy="135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>
            <a:spLocks noGrp="1"/>
          </p:cNvSpPr>
          <p:nvPr>
            <p:ph type="pic" idx="5"/>
          </p:nvPr>
        </p:nvSpPr>
        <p:spPr>
          <a:xfrm>
            <a:off x="5504984" y="1578877"/>
            <a:ext cx="1350000" cy="135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>
            <a:spLocks noGrp="1"/>
          </p:cNvSpPr>
          <p:nvPr>
            <p:ph type="pic" idx="6"/>
          </p:nvPr>
        </p:nvSpPr>
        <p:spPr>
          <a:xfrm>
            <a:off x="7111773" y="1578877"/>
            <a:ext cx="1350000" cy="13500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684610" y="662533"/>
            <a:ext cx="77772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7"/>
          </p:nvPr>
        </p:nvSpPr>
        <p:spPr>
          <a:xfrm>
            <a:off x="684610" y="472678"/>
            <a:ext cx="7777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021068" y="218081"/>
            <a:ext cx="52161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00" b="1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567048" y="876748"/>
            <a:ext cx="8010000" cy="11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1988820" y="4821174"/>
            <a:ext cx="4844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7;p1"/>
          <p:cNvSpPr txBox="1"/>
          <p:nvPr/>
        </p:nvSpPr>
        <p:spPr>
          <a:xfrm>
            <a:off x="6589322" y="4722911"/>
            <a:ext cx="1297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3B3B3"/>
                </a:solidFill>
                <a:latin typeface="Poppins"/>
                <a:ea typeface="Poppins"/>
                <a:cs typeface="Poppins"/>
                <a:sym typeface="Poppins"/>
              </a:rPr>
              <a:t>upgrad.com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7971279" y="4718808"/>
            <a:ext cx="208636" cy="208636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4" y="44"/>
                </a:moveTo>
                <a:cubicBezTo>
                  <a:pt x="104" y="42"/>
                  <a:pt x="102" y="40"/>
                  <a:pt x="100" y="40"/>
                </a:cubicBezTo>
                <a:cubicBezTo>
                  <a:pt x="99" y="40"/>
                  <a:pt x="98" y="40"/>
                  <a:pt x="97" y="41"/>
                </a:cubicBezTo>
                <a:cubicBezTo>
                  <a:pt x="57" y="85"/>
                  <a:pt x="57" y="85"/>
                  <a:pt x="57" y="85"/>
                </a:cubicBezTo>
                <a:cubicBezTo>
                  <a:pt x="56" y="86"/>
                  <a:pt x="56" y="87"/>
                  <a:pt x="56" y="88"/>
                </a:cubicBezTo>
                <a:cubicBezTo>
                  <a:pt x="56" y="89"/>
                  <a:pt x="56" y="90"/>
                  <a:pt x="57" y="91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8" y="136"/>
                  <a:pt x="99" y="136"/>
                  <a:pt x="100" y="136"/>
                </a:cubicBezTo>
                <a:cubicBezTo>
                  <a:pt x="102" y="136"/>
                  <a:pt x="104" y="134"/>
                  <a:pt x="104" y="132"/>
                </a:cubicBezTo>
                <a:cubicBezTo>
                  <a:pt x="104" y="131"/>
                  <a:pt x="104" y="130"/>
                  <a:pt x="103" y="129"/>
                </a:cubicBezTo>
                <a:cubicBezTo>
                  <a:pt x="65" y="88"/>
                  <a:pt x="65" y="88"/>
                  <a:pt x="65" y="88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4" y="46"/>
                  <a:pt x="104" y="45"/>
                  <a:pt x="104" y="44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8220989" y="4718808"/>
            <a:ext cx="208636" cy="208636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79" y="41"/>
                </a:moveTo>
                <a:cubicBezTo>
                  <a:pt x="78" y="40"/>
                  <a:pt x="77" y="40"/>
                  <a:pt x="76" y="40"/>
                </a:cubicBezTo>
                <a:cubicBezTo>
                  <a:pt x="74" y="40"/>
                  <a:pt x="72" y="42"/>
                  <a:pt x="72" y="44"/>
                </a:cubicBezTo>
                <a:cubicBezTo>
                  <a:pt x="72" y="45"/>
                  <a:pt x="72" y="46"/>
                  <a:pt x="73" y="47"/>
                </a:cubicBezTo>
                <a:cubicBezTo>
                  <a:pt x="111" y="88"/>
                  <a:pt x="111" y="88"/>
                  <a:pt x="111" y="88"/>
                </a:cubicBezTo>
                <a:cubicBezTo>
                  <a:pt x="73" y="129"/>
                  <a:pt x="73" y="129"/>
                  <a:pt x="73" y="129"/>
                </a:cubicBezTo>
                <a:cubicBezTo>
                  <a:pt x="72" y="130"/>
                  <a:pt x="72" y="131"/>
                  <a:pt x="72" y="132"/>
                </a:cubicBezTo>
                <a:cubicBezTo>
                  <a:pt x="72" y="134"/>
                  <a:pt x="74" y="136"/>
                  <a:pt x="76" y="136"/>
                </a:cubicBezTo>
                <a:cubicBezTo>
                  <a:pt x="77" y="136"/>
                  <a:pt x="78" y="136"/>
                  <a:pt x="79" y="135"/>
                </a:cubicBezTo>
                <a:cubicBezTo>
                  <a:pt x="119" y="91"/>
                  <a:pt x="119" y="91"/>
                  <a:pt x="119" y="91"/>
                </a:cubicBezTo>
                <a:cubicBezTo>
                  <a:pt x="120" y="90"/>
                  <a:pt x="120" y="89"/>
                  <a:pt x="120" y="88"/>
                </a:cubicBezTo>
                <a:cubicBezTo>
                  <a:pt x="120" y="87"/>
                  <a:pt x="120" y="86"/>
                  <a:pt x="119" y="85"/>
                </a:cubicBezTo>
                <a:lnTo>
                  <a:pt x="79" y="41"/>
                </a:ln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0;p1">
            <a:hlinkClick r:id="" action="ppaction://hlinkshowjump?jump=previousslide"/>
          </p:cNvPr>
          <p:cNvSpPr/>
          <p:nvPr/>
        </p:nvSpPr>
        <p:spPr>
          <a:xfrm>
            <a:off x="7971279" y="4718808"/>
            <a:ext cx="208500" cy="2085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1;p1">
            <a:hlinkClick r:id="" action="ppaction://hlinkshowjump?jump=nextslide"/>
          </p:cNvPr>
          <p:cNvSpPr/>
          <p:nvPr/>
        </p:nvSpPr>
        <p:spPr>
          <a:xfrm>
            <a:off x="8220989" y="4718808"/>
            <a:ext cx="208500" cy="2085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8026786" y="-14769"/>
            <a:ext cx="403953" cy="50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8046251" y="-14769"/>
            <a:ext cx="3651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66">
            <a:alphaModFix/>
          </a:blip>
          <a:srcRect t="31354" r="7518" b="29812"/>
          <a:stretch/>
        </p:blipFill>
        <p:spPr>
          <a:xfrm>
            <a:off x="960563" y="4732744"/>
            <a:ext cx="723376" cy="3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578813" y="4783238"/>
            <a:ext cx="4114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2021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330">
          <p15:clr>
            <a:srgbClr val="F26B43"/>
          </p15:clr>
        </p15:guide>
        <p15:guide id="2" pos="431">
          <p15:clr>
            <a:srgbClr val="F26B43"/>
          </p15:clr>
        </p15:guide>
        <p15:guide id="3" orient="horz" pos="752">
          <p15:clr>
            <a:srgbClr val="F26B43"/>
          </p15:clr>
        </p15:guide>
        <p15:guide id="4" orient="horz" pos="2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instal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docs.python-guide.org/starting/install3/linux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975" y="-238501"/>
            <a:ext cx="1749600" cy="17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5"/>
          <p:cNvSpPr txBox="1"/>
          <p:nvPr/>
        </p:nvSpPr>
        <p:spPr>
          <a:xfrm>
            <a:off x="3837994" y="3359660"/>
            <a:ext cx="2150100" cy="53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65"/>
          <p:cNvPicPr preferRelativeResize="0"/>
          <p:nvPr/>
        </p:nvPicPr>
        <p:blipFill rotWithShape="1">
          <a:blip r:embed="rId4">
            <a:alphaModFix/>
          </a:blip>
          <a:srcRect l="51750" r="10029" b="17197"/>
          <a:stretch/>
        </p:blipFill>
        <p:spPr>
          <a:xfrm>
            <a:off x="5376713" y="0"/>
            <a:ext cx="3148292" cy="383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Résultat de recherche d'images pour &quot;Microservices&quot;"/>
          <p:cNvPicPr/>
          <p:nvPr/>
        </p:nvPicPr>
        <p:blipFill>
          <a:blip r:embed="rId5"/>
          <a:stretch/>
        </p:blipFill>
        <p:spPr>
          <a:xfrm>
            <a:off x="155520" y="990659"/>
            <a:ext cx="3520741" cy="1220696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438540" y="2441520"/>
            <a:ext cx="5159828" cy="146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fr-FR" sz="3200" spc="-1" dirty="0" smtClean="0">
                <a:latin typeface="Claire Hand"/>
                <a:ea typeface="DejaVu Sans"/>
              </a:rPr>
              <a:t>Installation</a:t>
            </a:r>
          </a:p>
          <a:p>
            <a:pPr algn="ctr"/>
            <a:endParaRPr lang="fr-FR" sz="3200" spc="-1" dirty="0">
              <a:latin typeface="Claire Hand"/>
            </a:endParaRPr>
          </a:p>
          <a:p>
            <a:pPr algn="ctr">
              <a:lnSpc>
                <a:spcPct val="100000"/>
              </a:lnSpc>
            </a:pPr>
            <a:r>
              <a:rPr lang="fr-FR" sz="1800" spc="-1" dirty="0" smtClean="0">
                <a:latin typeface="Claire Hand"/>
              </a:rPr>
              <a:t>Rama Shankar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/>
        </p:blipFill>
        <p:spPr>
          <a:xfrm>
            <a:off x="410547" y="633762"/>
            <a:ext cx="8182948" cy="133499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410546" y="2124416"/>
            <a:ext cx="2332653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notebook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394467" y="274320"/>
            <a:ext cx="2600659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pip install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394467" y="2593897"/>
            <a:ext cx="8199028" cy="18567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09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45209" y="433404"/>
            <a:ext cx="3473640" cy="4996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https://jupyter.org/install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522513" y="877423"/>
            <a:ext cx="7408507" cy="2509589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428760" y="3609018"/>
            <a:ext cx="26791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http://localhost:8889/tree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71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/>
        </p:blipFill>
        <p:spPr>
          <a:xfrm>
            <a:off x="2980080" y="394560"/>
            <a:ext cx="3218040" cy="141768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4"/>
          <a:stretch/>
        </p:blipFill>
        <p:spPr>
          <a:xfrm>
            <a:off x="548640" y="1595638"/>
            <a:ext cx="2856240" cy="2846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71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365760" y="312120"/>
            <a:ext cx="6007048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https://colab.research.google.com/notebooks/intro.ipynb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/>
          <a:stretch/>
        </p:blipFill>
        <p:spPr>
          <a:xfrm>
            <a:off x="475861" y="808031"/>
            <a:ext cx="7893698" cy="33161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71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/>
        </p:blipFill>
        <p:spPr>
          <a:xfrm>
            <a:off x="2817845" y="365760"/>
            <a:ext cx="3618000" cy="125604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4"/>
          <a:stretch/>
        </p:blipFill>
        <p:spPr>
          <a:xfrm>
            <a:off x="623285" y="1511662"/>
            <a:ext cx="2856240" cy="2846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71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451590" y="256115"/>
            <a:ext cx="647856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pip install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pyspark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373224" y="730467"/>
            <a:ext cx="8145625" cy="7531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451590" y="1668313"/>
            <a:ext cx="7992614" cy="2801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176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466531" y="559837"/>
            <a:ext cx="7879914" cy="40028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17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727788" y="182880"/>
            <a:ext cx="7043892" cy="20937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import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os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os.environ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["JAVA_HOME"] = "/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usr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/lib/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jvm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/java-1.8.0-amazon-corretto"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os.environ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["SPARK_HOME"] = "/home/aa100418/Desktop/spark-3.2.0-bin-hadoop2.7"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import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findspark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findspark.init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()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from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pyspark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import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SparkContext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SparkConf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spark_conf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SparkConf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()\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.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setAppName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("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YourTest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")\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.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setMaster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("local[*]")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spark =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SparkContext.getOrCreate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spark_conf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727788" y="2500587"/>
            <a:ext cx="7771680" cy="19967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17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459032" y="365760"/>
            <a:ext cx="60537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Arial"/>
              </a:rPr>
              <a:t>Pycharm:Set</a:t>
            </a:r>
            <a:r>
              <a:rPr lang="en-US" sz="1800" b="0" strike="noStrike" spc="-1" dirty="0">
                <a:latin typeface="Arial"/>
              </a:rPr>
              <a:t> proper(</a:t>
            </a:r>
            <a:r>
              <a:rPr lang="en-US" sz="1800" b="0" strike="noStrike" spc="-1" dirty="0" err="1">
                <a:latin typeface="Arial"/>
              </a:rPr>
              <a:t>conda</a:t>
            </a:r>
            <a:r>
              <a:rPr lang="en-US" sz="1800" b="0" strike="noStrike" spc="-1" dirty="0">
                <a:latin typeface="Arial"/>
              </a:rPr>
              <a:t>) python interpreter before start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485192" y="798695"/>
            <a:ext cx="8070979" cy="37639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176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1522756" y="552349"/>
            <a:ext cx="5755122" cy="33011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!apt-get update -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qq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 &gt; /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dev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/null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!apt-get install openjdk-8-jdk-headless -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qq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 &gt; /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dev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/null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!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wget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 -q https://downloads.apache.org/spark/spark-3.2.0/spark-3.2.0-bin-hadoop2.7.tgz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!tar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xf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 spark-3.2.0-bin-hadoop2.7.tgz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!pip install -q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findspark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import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os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os.environ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["JAVA_HOME"] = "/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usr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/lib/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jvm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/java-8-openjdk-amd64"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os.environ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["SPARK_HOME"] = "/content/spark-3.2.0-bin-hadoop2.7"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import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findspark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findspark.init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()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from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pyspark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 import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SparkContext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,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SparkConf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spark_conf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SparkConf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()\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  .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setAppName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("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SparkTest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")\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  .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setMaster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("local[*]")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spark =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SparkContext.getOrCreate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urier New"/>
                <a:ea typeface="Courier New"/>
              </a:rPr>
              <a:t>spark_conf</a:t>
            </a:r>
            <a:r>
              <a:rPr lang="en-US" sz="1000" b="0" strike="noStrike" spc="-1" dirty="0">
                <a:solidFill>
                  <a:srgbClr val="000000"/>
                </a:solidFill>
                <a:latin typeface="Courier New"/>
                <a:ea typeface="Courier New"/>
              </a:rPr>
              <a:t>)</a:t>
            </a:r>
            <a:endParaRPr lang="en-US" sz="1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70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2651760" y="367573"/>
            <a:ext cx="3310501" cy="817415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837888" y="1511662"/>
            <a:ext cx="2856240" cy="284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/>
        </p:blipFill>
        <p:spPr>
          <a:xfrm>
            <a:off x="587828" y="587829"/>
            <a:ext cx="7837715" cy="40214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294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2891414" y="2095802"/>
            <a:ext cx="3107160" cy="82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 dirty="0">
                <a:solidFill>
                  <a:srgbClr val="000000"/>
                </a:solidFill>
                <a:latin typeface="Claire Hand"/>
                <a:ea typeface="DejaVu Sans"/>
              </a:rPr>
              <a:t>THANKS !</a:t>
            </a:r>
            <a:endParaRPr lang="en-US" sz="4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71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133200" y="312120"/>
            <a:ext cx="5535000" cy="11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https://www.python.org/downloads/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https://docs.python-guide.org/starting/install3/linux/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" name="Picture 6"/>
          <p:cNvPicPr/>
          <p:nvPr/>
        </p:nvPicPr>
        <p:blipFill>
          <a:blip r:embed="rId5"/>
          <a:stretch/>
        </p:blipFill>
        <p:spPr>
          <a:xfrm>
            <a:off x="344747" y="1506887"/>
            <a:ext cx="8337240" cy="295314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6316" y="299813"/>
            <a:ext cx="107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ea typeface="DejaVu Sans"/>
              </a:rPr>
              <a:t>Set Up PIP</a:t>
            </a:r>
            <a:endParaRPr lang="en-US" spc="-1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396316" y="737110"/>
            <a:ext cx="8346468" cy="367626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/>
        </p:blipFill>
        <p:spPr>
          <a:xfrm>
            <a:off x="2736867" y="319106"/>
            <a:ext cx="3990504" cy="133614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/>
          <a:stretch/>
        </p:blipFill>
        <p:spPr>
          <a:xfrm>
            <a:off x="446003" y="1744927"/>
            <a:ext cx="2856240" cy="284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sz="1600" u="sng" spc="-1" dirty="0">
                <a:solidFill>
                  <a:srgbClr val="0000FF"/>
                </a:solidFill>
                <a:ea typeface="DejaVu Sans"/>
                <a:hlinkClick r:id="rId3"/>
              </a:rPr>
              <a:t>https://docs.conda.io/projects/conda/en/latest/user-guide/install/index.html</a:t>
            </a:r>
            <a:endParaRPr lang="en-US" sz="1600" spc="-1" dirty="0"/>
          </a:p>
        </p:txBody>
      </p:sp>
      <p:pic>
        <p:nvPicPr>
          <p:cNvPr id="5" name="Picture 4"/>
          <p:cNvPicPr/>
          <p:nvPr/>
        </p:nvPicPr>
        <p:blipFill>
          <a:blip r:embed="rId4"/>
          <a:stretch/>
        </p:blipFill>
        <p:spPr>
          <a:xfrm>
            <a:off x="548640" y="1186850"/>
            <a:ext cx="7774266" cy="32265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71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/>
        </p:blipFill>
        <p:spPr>
          <a:xfrm>
            <a:off x="165600" y="519754"/>
            <a:ext cx="8794440" cy="40429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71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438539" y="503853"/>
            <a:ext cx="7613779" cy="401216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71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/>
        </p:blipFill>
        <p:spPr>
          <a:xfrm>
            <a:off x="3654981" y="309718"/>
            <a:ext cx="1635476" cy="164971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/>
        </p:blipFill>
        <p:spPr>
          <a:xfrm>
            <a:off x="548640" y="2099349"/>
            <a:ext cx="2521131" cy="25006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71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414141"/>
      </a:dk1>
      <a:lt1>
        <a:srgbClr val="F1F1F1"/>
      </a:lt1>
      <a:dk2>
        <a:srgbClr val="414141"/>
      </a:dk2>
      <a:lt2>
        <a:srgbClr val="FFFFFF"/>
      </a:lt2>
      <a:accent1>
        <a:srgbClr val="F4A85A"/>
      </a:accent1>
      <a:accent2>
        <a:srgbClr val="E45860"/>
      </a:accent2>
      <a:accent3>
        <a:srgbClr val="FF3A4F"/>
      </a:accent3>
      <a:accent4>
        <a:srgbClr val="FF1F00"/>
      </a:accent4>
      <a:accent5>
        <a:srgbClr val="FF0000"/>
      </a:accent5>
      <a:accent6>
        <a:srgbClr val="E7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173</Words>
  <Application>Microsoft Office PowerPoint</Application>
  <PresentationFormat>On-screen Show (16:9)</PresentationFormat>
  <Paragraphs>46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DejaVu Sans</vt:lpstr>
      <vt:lpstr>Poppins</vt:lpstr>
      <vt:lpstr>Lato</vt:lpstr>
      <vt:lpstr>Calibri</vt:lpstr>
      <vt:lpstr>Courier New</vt:lpstr>
      <vt:lpstr>Poppins Medium</vt:lpstr>
      <vt:lpstr>Claire Hand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https://docs.conda.io/projects/conda/en/latest/user-guide/install/index.html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Ravikanth</dc:creator>
  <cp:lastModifiedBy>Ravikanth</cp:lastModifiedBy>
  <cp:revision>5</cp:revision>
  <dcterms:modified xsi:type="dcterms:W3CDTF">2022-01-27T14:51:41Z</dcterms:modified>
</cp:coreProperties>
</file>